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ProximaNova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341ba7e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341ba7e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341ba7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f341ba7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f8113f37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f8113f37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f8113f37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f8113f37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f8113f372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f8113f37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f8a4299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f8a4299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f8a42991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f8a42991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f8a4299130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f8a4299130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6bf4b1b4a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6bf4b1b4a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Mimi, Brenda, Davis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f6bf4b1b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f6bf4b1b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6bf4b1b4a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6bf4b1b4a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Miles, Ore, Rafael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f6bf4b1b4a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f6bf4b1b4a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f6bf4b1b4a_0_4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f6bf4b1b4a_0_4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f8a42991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f8a42991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f8a4299130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f8a429913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8113f37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f8113f37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06" name="Google Shape;506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5.jpg"/><Relationship Id="rId7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4" name="Google Shape;514;p27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6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&amp; Loading Screen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6"/>
          <p:cNvSpPr txBox="1"/>
          <p:nvPr>
            <p:ph idx="2" type="body"/>
          </p:nvPr>
        </p:nvSpPr>
        <p:spPr>
          <a:xfrm>
            <a:off x="4001400" y="168945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a loading screen which is displayed while data is fetched through the backend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Added/optimized routing between pages 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7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Refactoring &amp; More</a:t>
            </a:r>
            <a:endParaRPr/>
          </a:p>
        </p:txBody>
      </p:sp>
      <p:sp>
        <p:nvSpPr>
          <p:cNvPr id="941" name="Google Shape;941;p37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a reusable </a:t>
            </a:r>
            <a:r>
              <a:rPr lang="en"/>
              <a:t>class representing food cell in a table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Clean up old code to make it look better suited for future use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 backend explorations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7" name="Google Shape;947;p38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Acknowledging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feedback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948" name="Google Shape;948;p38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49" name="Google Shape;949;p38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9"/>
          <p:cNvSpPr/>
          <p:nvPr/>
        </p:nvSpPr>
        <p:spPr>
          <a:xfrm>
            <a:off x="1732138" y="2171600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9"/>
          <p:cNvSpPr/>
          <p:nvPr/>
        </p:nvSpPr>
        <p:spPr>
          <a:xfrm>
            <a:off x="1731775" y="984038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9"/>
          <p:cNvSpPr/>
          <p:nvPr/>
        </p:nvSpPr>
        <p:spPr>
          <a:xfrm>
            <a:off x="1731775" y="3554088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9"/>
          <p:cNvSpPr txBox="1"/>
          <p:nvPr>
            <p:ph idx="4294967295" type="subTitle"/>
          </p:nvPr>
        </p:nvSpPr>
        <p:spPr>
          <a:xfrm>
            <a:off x="1850225" y="1011700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5" name="Google Shape;975;p39"/>
          <p:cNvSpPr txBox="1"/>
          <p:nvPr>
            <p:ph idx="4294967295" type="subTitle"/>
          </p:nvPr>
        </p:nvSpPr>
        <p:spPr>
          <a:xfrm>
            <a:off x="1850587" y="2199242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6" name="Google Shape;976;p39"/>
          <p:cNvSpPr txBox="1"/>
          <p:nvPr>
            <p:ph idx="4294967295" type="subTitle"/>
          </p:nvPr>
        </p:nvSpPr>
        <p:spPr>
          <a:xfrm>
            <a:off x="1850225" y="3581708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Velocity*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7" name="Google Shape;977;p39"/>
          <p:cNvSpPr/>
          <p:nvPr/>
        </p:nvSpPr>
        <p:spPr>
          <a:xfrm>
            <a:off x="4119300" y="916250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Dooley/meal swipe tracker is too reliant on the user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pictures of food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8" name="Google Shape;978;p39"/>
          <p:cNvCxnSpPr/>
          <p:nvPr/>
        </p:nvCxnSpPr>
        <p:spPr>
          <a:xfrm>
            <a:off x="3358750" y="12065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9" name="Google Shape;979;p39"/>
          <p:cNvCxnSpPr/>
          <p:nvPr/>
        </p:nvCxnSpPr>
        <p:spPr>
          <a:xfrm>
            <a:off x="3282912" y="23941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0" name="Google Shape;980;p39"/>
          <p:cNvCxnSpPr/>
          <p:nvPr/>
        </p:nvCxnSpPr>
        <p:spPr>
          <a:xfrm>
            <a:off x="3282550" y="377657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1" name="Google Shape;981;p39"/>
          <p:cNvSpPr/>
          <p:nvPr/>
        </p:nvSpPr>
        <p:spPr>
          <a:xfrm>
            <a:off x="4119662" y="2101450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 much mocked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consideration of how to get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39"/>
          <p:cNvSpPr/>
          <p:nvPr/>
        </p:nvSpPr>
        <p:spPr>
          <a:xfrm>
            <a:off x="4119300" y="3486300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our development velocity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 much work on our hands?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39"/>
          <p:cNvSpPr/>
          <p:nvPr/>
        </p:nvSpPr>
        <p:spPr>
          <a:xfrm>
            <a:off x="2759400" y="4501850"/>
            <a:ext cx="3625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*Velocity will be discussed in our goals for the week.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0"/>
          <p:cNvSpPr txBox="1"/>
          <p:nvPr>
            <p:ph type="title"/>
          </p:nvPr>
        </p:nvSpPr>
        <p:spPr>
          <a:xfrm>
            <a:off x="9396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Features</a:t>
            </a:r>
            <a:endParaRPr sz="4400"/>
          </a:p>
        </p:txBody>
      </p:sp>
      <p:sp>
        <p:nvSpPr>
          <p:cNvPr id="989" name="Google Shape;989;p40"/>
          <p:cNvSpPr txBox="1"/>
          <p:nvPr>
            <p:ph idx="2" type="body"/>
          </p:nvPr>
        </p:nvSpPr>
        <p:spPr>
          <a:xfrm>
            <a:off x="3888200" y="1296600"/>
            <a:ext cx="44226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Dooley/Meal swipe tracker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the moment the user will have to update their dooley/meal swipe amount on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app will help you budget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“You have 200 dooley left. You can use 5 dooley a day until November 22nd (end of semester)”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Pictures of food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liked this feature idea and may take a crowdsource approach inspired by the Life@Emory team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1"/>
          <p:cNvSpPr txBox="1"/>
          <p:nvPr>
            <p:ph type="title"/>
          </p:nvPr>
        </p:nvSpPr>
        <p:spPr>
          <a:xfrm>
            <a:off x="423225" y="16942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</a:t>
            </a:r>
            <a:endParaRPr sz="4400"/>
          </a:p>
        </p:txBody>
      </p:sp>
      <p:sp>
        <p:nvSpPr>
          <p:cNvPr id="995" name="Google Shape;995;p41"/>
          <p:cNvSpPr txBox="1"/>
          <p:nvPr>
            <p:ph idx="2" type="body"/>
          </p:nvPr>
        </p:nvSpPr>
        <p:spPr>
          <a:xfrm>
            <a:off x="3888200" y="1296600"/>
            <a:ext cx="49857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Mocked data and how could they be implemented in real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Heat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Cameras set up in the DCT to detect frequency per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DCT capacity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Working together with Emory they can allow us access to the real time data at swipe-ins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Estimated line times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Crowdsourcing:</a:t>
            </a:r>
            <a:r>
              <a:rPr lang="en"/>
              <a:t> Google Maps style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01" name="Google Shape;1001;p42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002" name="Google Shape;1002;p42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003" name="Google Shape;1003;p42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3"/>
          <p:cNvSpPr txBox="1"/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points</a:t>
            </a:r>
            <a:endParaRPr/>
          </a:p>
        </p:txBody>
      </p:sp>
      <p:sp>
        <p:nvSpPr>
          <p:cNvPr id="1040" name="Google Shape;1040;p43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ahead of schedule!</a:t>
            </a:r>
            <a:endParaRPr/>
          </a:p>
        </p:txBody>
      </p:sp>
      <p:grpSp>
        <p:nvGrpSpPr>
          <p:cNvPr id="1041" name="Google Shape;1041;p43"/>
          <p:cNvGrpSpPr/>
          <p:nvPr/>
        </p:nvGrpSpPr>
        <p:grpSpPr>
          <a:xfrm>
            <a:off x="3419078" y="1540863"/>
            <a:ext cx="293982" cy="293982"/>
            <a:chOff x="2676100" y="4993750"/>
            <a:chExt cx="483125" cy="483125"/>
          </a:xfrm>
        </p:grpSpPr>
        <p:sp>
          <p:nvSpPr>
            <p:cNvPr id="1042" name="Google Shape;1042;p43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5" name="Google Shape;1045;p43"/>
          <p:cNvGrpSpPr/>
          <p:nvPr/>
        </p:nvGrpSpPr>
        <p:grpSpPr>
          <a:xfrm>
            <a:off x="4089728" y="1540863"/>
            <a:ext cx="293982" cy="293982"/>
            <a:chOff x="2676100" y="4993750"/>
            <a:chExt cx="483125" cy="483125"/>
          </a:xfrm>
        </p:grpSpPr>
        <p:sp>
          <p:nvSpPr>
            <p:cNvPr id="1046" name="Google Shape;1046;p43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4760378" y="1540863"/>
            <a:ext cx="293982" cy="293982"/>
            <a:chOff x="2676100" y="4993750"/>
            <a:chExt cx="483125" cy="483125"/>
          </a:xfrm>
        </p:grpSpPr>
        <p:sp>
          <p:nvSpPr>
            <p:cNvPr id="1050" name="Google Shape;1050;p43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31028" y="1540863"/>
            <a:ext cx="293982" cy="293982"/>
            <a:chOff x="2676100" y="4993750"/>
            <a:chExt cx="483125" cy="483125"/>
          </a:xfrm>
        </p:grpSpPr>
        <p:sp>
          <p:nvSpPr>
            <p:cNvPr id="1054" name="Google Shape;1054;p43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4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5"/>
          <p:cNvSpPr txBox="1"/>
          <p:nvPr>
            <p:ph idx="1" type="subTitle"/>
          </p:nvPr>
        </p:nvSpPr>
        <p:spPr>
          <a:xfrm>
            <a:off x="720004" y="14234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Seated Section</a:t>
            </a:r>
            <a:endParaRPr/>
          </a:p>
        </p:txBody>
      </p:sp>
      <p:sp>
        <p:nvSpPr>
          <p:cNvPr id="1067" name="Google Shape;1067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Storytime: Further Development &amp; Scrum Goals</a:t>
            </a:r>
            <a:endParaRPr/>
          </a:p>
        </p:txBody>
      </p:sp>
      <p:sp>
        <p:nvSpPr>
          <p:cNvPr id="1068" name="Google Shape;1068;p45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 a developer, I would like to have a helper method that saves the section a user sits in, so that this method can be reused.</a:t>
            </a:r>
            <a:endParaRPr sz="800"/>
          </a:p>
        </p:txBody>
      </p:sp>
      <p:sp>
        <p:nvSpPr>
          <p:cNvPr id="1069" name="Google Shape;1069;p45"/>
          <p:cNvSpPr txBox="1"/>
          <p:nvPr>
            <p:ph idx="3" type="subTitle"/>
          </p:nvPr>
        </p:nvSpPr>
        <p:spPr>
          <a:xfrm>
            <a:off x="719804" y="245015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Dooley Dollars</a:t>
            </a:r>
            <a:endParaRPr/>
          </a:p>
        </p:txBody>
      </p:sp>
      <p:sp>
        <p:nvSpPr>
          <p:cNvPr id="1070" name="Google Shape;1070;p45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 a developer, I would like to be able to store dooley dollar balances, so that this helper method can be reused.</a:t>
            </a:r>
            <a:endParaRPr sz="800"/>
          </a:p>
        </p:txBody>
      </p:sp>
      <p:sp>
        <p:nvSpPr>
          <p:cNvPr id="1071" name="Google Shape;1071;p45"/>
          <p:cNvSpPr txBox="1"/>
          <p:nvPr>
            <p:ph idx="5" type="subTitle"/>
          </p:nvPr>
        </p:nvSpPr>
        <p:spPr>
          <a:xfrm>
            <a:off x="5415979" y="14234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[1pts] Pair Coding</a:t>
            </a:r>
            <a:endParaRPr/>
          </a:p>
        </p:txBody>
      </p:sp>
      <p:sp>
        <p:nvSpPr>
          <p:cNvPr id="1072" name="Google Shape;1072;p45"/>
          <p:cNvSpPr txBox="1"/>
          <p:nvPr>
            <p:ph idx="6" type="subTitle"/>
          </p:nvPr>
        </p:nvSpPr>
        <p:spPr>
          <a:xfrm>
            <a:off x="5416025" y="1799500"/>
            <a:ext cx="26706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This task will be complete when </a:t>
            </a:r>
            <a:r>
              <a:rPr b="1" lang="en" sz="800"/>
              <a:t>Ore and David</a:t>
            </a:r>
            <a:r>
              <a:rPr lang="en" sz="800"/>
              <a:t> have met to pair code for at least 30 minutes.</a:t>
            </a:r>
            <a:endParaRPr sz="800"/>
          </a:p>
        </p:txBody>
      </p:sp>
      <p:sp>
        <p:nvSpPr>
          <p:cNvPr id="1073" name="Google Shape;1073;p45"/>
          <p:cNvSpPr txBox="1"/>
          <p:nvPr>
            <p:ph idx="7" type="subTitle"/>
          </p:nvPr>
        </p:nvSpPr>
        <p:spPr>
          <a:xfrm>
            <a:off x="720079" y="34769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New &lt;3</a:t>
            </a:r>
            <a:endParaRPr/>
          </a:p>
        </p:txBody>
      </p:sp>
      <p:sp>
        <p:nvSpPr>
          <p:cNvPr id="1074" name="Google Shape;1074;p45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 a developer, I would like to have a helper method that saves new hearted items, so that the method can be reused.</a:t>
            </a:r>
            <a:endParaRPr sz="800"/>
          </a:p>
        </p:txBody>
      </p:sp>
      <p:sp>
        <p:nvSpPr>
          <p:cNvPr id="1075" name="Google Shape;1075;p45"/>
          <p:cNvSpPr txBox="1"/>
          <p:nvPr>
            <p:ph idx="9" type="subTitle"/>
          </p:nvPr>
        </p:nvSpPr>
        <p:spPr>
          <a:xfrm>
            <a:off x="5415804" y="245015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[1pts] Pair Coding</a:t>
            </a:r>
            <a:endParaRPr/>
          </a:p>
        </p:txBody>
      </p:sp>
      <p:sp>
        <p:nvSpPr>
          <p:cNvPr id="1076" name="Google Shape;1076;p45"/>
          <p:cNvSpPr txBox="1"/>
          <p:nvPr>
            <p:ph idx="13" type="subTitle"/>
          </p:nvPr>
        </p:nvSpPr>
        <p:spPr>
          <a:xfrm>
            <a:off x="5416125" y="2826250"/>
            <a:ext cx="2460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This task will be complete when </a:t>
            </a:r>
            <a:r>
              <a:rPr b="1" lang="en" sz="800"/>
              <a:t>Mimi and Brenda</a:t>
            </a:r>
            <a:r>
              <a:rPr lang="en" sz="800"/>
              <a:t> have met to pair code for at least 30 minutes.</a:t>
            </a:r>
            <a:endParaRPr sz="800"/>
          </a:p>
        </p:txBody>
      </p:sp>
      <p:sp>
        <p:nvSpPr>
          <p:cNvPr id="1077" name="Google Shape;1077;p45"/>
          <p:cNvSpPr txBox="1"/>
          <p:nvPr>
            <p:ph idx="14" type="subTitle"/>
          </p:nvPr>
        </p:nvSpPr>
        <p:spPr>
          <a:xfrm>
            <a:off x="5415979" y="3476875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[1pts] Pair Coding</a:t>
            </a:r>
            <a:endParaRPr/>
          </a:p>
        </p:txBody>
      </p:sp>
      <p:sp>
        <p:nvSpPr>
          <p:cNvPr id="1078" name="Google Shape;1078;p45"/>
          <p:cNvSpPr txBox="1"/>
          <p:nvPr>
            <p:ph idx="15" type="subTitle"/>
          </p:nvPr>
        </p:nvSpPr>
        <p:spPr>
          <a:xfrm>
            <a:off x="5416026" y="3853000"/>
            <a:ext cx="25227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This task will be complete when </a:t>
            </a:r>
            <a:r>
              <a:rPr b="1" lang="en" sz="800"/>
              <a:t>Rafael and Miles </a:t>
            </a:r>
            <a:r>
              <a:rPr lang="en" sz="800"/>
              <a:t>have met to pair code for at least 30 minutes.</a:t>
            </a:r>
            <a:endParaRPr sz="800"/>
          </a:p>
        </p:txBody>
      </p:sp>
      <p:sp>
        <p:nvSpPr>
          <p:cNvPr id="1079" name="Google Shape;1079;p45"/>
          <p:cNvSpPr txBox="1"/>
          <p:nvPr/>
        </p:nvSpPr>
        <p:spPr>
          <a:xfrm>
            <a:off x="3728375" y="4774200"/>
            <a:ext cx="541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4 will be geared toward Backend Development &amp; Pair Coding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28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058850" y="2624000"/>
            <a:ext cx="1387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4" name="Google Shape;704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5" name="Google Shape;705;p28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6" name="Google Shape;706;p28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7" name="Google Shape;707;p28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8" name="Google Shape;708;p28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Olayeye</a:t>
            </a:r>
            <a:endParaRPr/>
          </a:p>
        </p:txBody>
      </p:sp>
      <p:sp>
        <p:nvSpPr>
          <p:cNvPr id="709" name="Google Shape;709;p28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Wei</a:t>
            </a:r>
            <a:endParaRPr/>
          </a:p>
        </p:txBody>
      </p:sp>
      <p:sp>
        <p:nvSpPr>
          <p:cNvPr id="710" name="Google Shape;710;p28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Cano</a:t>
            </a:r>
            <a:endParaRPr/>
          </a:p>
        </p:txBody>
      </p:sp>
      <p:pic>
        <p:nvPicPr>
          <p:cNvPr id="711" name="Google Shape;711;p28"/>
          <p:cNvPicPr preferRelativeResize="0"/>
          <p:nvPr/>
        </p:nvPicPr>
        <p:blipFill rotWithShape="1">
          <a:blip r:embed="rId4">
            <a:alphaModFix/>
          </a:blip>
          <a:srcRect b="22582" l="14880" r="21143" t="9927"/>
          <a:stretch/>
        </p:blipFill>
        <p:spPr>
          <a:xfrm>
            <a:off x="3964175" y="1100565"/>
            <a:ext cx="1282200" cy="180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12" name="Google Shape;7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50" y="2553790"/>
            <a:ext cx="1472700" cy="199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13" name="Google Shape;713;p28"/>
          <p:cNvGrpSpPr/>
          <p:nvPr/>
        </p:nvGrpSpPr>
        <p:grpSpPr>
          <a:xfrm flipH="1" rot="10800000">
            <a:off x="4706487" y="1100565"/>
            <a:ext cx="539885" cy="389750"/>
            <a:chOff x="-77" y="3784091"/>
            <a:chExt cx="1880477" cy="1357541"/>
          </a:xfrm>
        </p:grpSpPr>
        <p:sp>
          <p:nvSpPr>
            <p:cNvPr id="714" name="Google Shape;714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8"/>
          <p:cNvGrpSpPr/>
          <p:nvPr/>
        </p:nvGrpSpPr>
        <p:grpSpPr>
          <a:xfrm flipH="1" rot="10800000">
            <a:off x="2906762" y="2628890"/>
            <a:ext cx="539885" cy="389750"/>
            <a:chOff x="-77" y="3784091"/>
            <a:chExt cx="1880477" cy="1357541"/>
          </a:xfrm>
        </p:grpSpPr>
        <p:sp>
          <p:nvSpPr>
            <p:cNvPr id="718" name="Google Shape;718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28"/>
          <p:cNvGrpSpPr/>
          <p:nvPr/>
        </p:nvGrpSpPr>
        <p:grpSpPr>
          <a:xfrm flipH="1" rot="10800000">
            <a:off x="5587554" y="2553790"/>
            <a:ext cx="539885" cy="389750"/>
            <a:chOff x="-2817590" y="3784091"/>
            <a:chExt cx="1880477" cy="1357541"/>
          </a:xfrm>
        </p:grpSpPr>
        <p:sp>
          <p:nvSpPr>
            <p:cNvPr id="722" name="Google Shape;722;p28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6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085" name="Google Shape;1085;p46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6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9"/>
          <p:cNvPicPr preferRelativeResize="0"/>
          <p:nvPr/>
        </p:nvPicPr>
        <p:blipFill rotWithShape="1">
          <a:blip r:embed="rId3">
            <a:alphaModFix/>
          </a:blip>
          <a:srcRect b="1352" l="0" r="0" t="1352"/>
          <a:stretch/>
        </p:blipFill>
        <p:spPr>
          <a:xfrm>
            <a:off x="2144950" y="2796475"/>
            <a:ext cx="1348800" cy="16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0" name="Google Shape;73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31" name="Google Shape;731;p29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32" name="Google Shape;732;p29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33" name="Google Shape;733;p29"/>
          <p:cNvSpPr txBox="1"/>
          <p:nvPr>
            <p:ph idx="3" type="subTitle"/>
          </p:nvPr>
        </p:nvSpPr>
        <p:spPr>
          <a:xfrm>
            <a:off x="7141825" y="3205025"/>
            <a:ext cx="15837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9"/>
          <p:cNvSpPr txBox="1"/>
          <p:nvPr>
            <p:ph idx="4" type="subTitle"/>
          </p:nvPr>
        </p:nvSpPr>
        <p:spPr>
          <a:xfrm>
            <a:off x="418475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 Adenikinju</a:t>
            </a:r>
            <a:endParaRPr/>
          </a:p>
        </p:txBody>
      </p:sp>
      <p:sp>
        <p:nvSpPr>
          <p:cNvPr id="735" name="Google Shape;735;p29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Piloto</a:t>
            </a:r>
            <a:endParaRPr/>
          </a:p>
        </p:txBody>
      </p:sp>
      <p:sp>
        <p:nvSpPr>
          <p:cNvPr id="736" name="Google Shape;736;p29"/>
          <p:cNvSpPr txBox="1"/>
          <p:nvPr>
            <p:ph idx="6" type="subTitle"/>
          </p:nvPr>
        </p:nvSpPr>
        <p:spPr>
          <a:xfrm>
            <a:off x="3813428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Robertson</a:t>
            </a:r>
            <a:endParaRPr/>
          </a:p>
        </p:txBody>
      </p:sp>
      <p:grpSp>
        <p:nvGrpSpPr>
          <p:cNvPr id="737" name="Google Shape;737;p29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738" name="Google Shape;738;p29"/>
            <p:cNvPicPr preferRelativeResize="0"/>
            <p:nvPr/>
          </p:nvPicPr>
          <p:blipFill rotWithShape="1">
            <a:blip r:embed="rId4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39" name="Google Shape;739;p29"/>
            <p:cNvPicPr preferRelativeResize="0"/>
            <p:nvPr/>
          </p:nvPicPr>
          <p:blipFill rotWithShape="1">
            <a:blip r:embed="rId5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40" name="Google Shape;740;p29"/>
          <p:cNvGrpSpPr/>
          <p:nvPr/>
        </p:nvGrpSpPr>
        <p:grpSpPr>
          <a:xfrm flipH="1" rot="10800000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741" name="Google Shape;741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29"/>
          <p:cNvGrpSpPr/>
          <p:nvPr/>
        </p:nvGrpSpPr>
        <p:grpSpPr>
          <a:xfrm flipH="1" rot="10800000">
            <a:off x="2953862" y="2772090"/>
            <a:ext cx="539885" cy="389750"/>
            <a:chOff x="-77" y="3784091"/>
            <a:chExt cx="1880477" cy="1357541"/>
          </a:xfrm>
        </p:grpSpPr>
        <p:sp>
          <p:nvSpPr>
            <p:cNvPr id="745" name="Google Shape;745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8" name="Google Shape;748;p29"/>
          <p:cNvPicPr preferRelativeResize="0"/>
          <p:nvPr/>
        </p:nvPicPr>
        <p:blipFill rotWithShape="1">
          <a:blip r:embed="rId6">
            <a:alphaModFix/>
          </a:blip>
          <a:srcRect b="0" l="16333" r="10779" t="0"/>
          <a:stretch/>
        </p:blipFill>
        <p:spPr>
          <a:xfrm flipH="1">
            <a:off x="5716800" y="2718475"/>
            <a:ext cx="1348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9" name="Google Shape;7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600" y="813762"/>
            <a:ext cx="1382100" cy="20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50" name="Google Shape;750;p29"/>
          <p:cNvGrpSpPr/>
          <p:nvPr/>
        </p:nvGrpSpPr>
        <p:grpSpPr>
          <a:xfrm flipH="1" rot="10800000">
            <a:off x="5716804" y="2718465"/>
            <a:ext cx="539885" cy="389750"/>
            <a:chOff x="-2817590" y="3784091"/>
            <a:chExt cx="1880477" cy="1357541"/>
          </a:xfrm>
        </p:grpSpPr>
        <p:sp>
          <p:nvSpPr>
            <p:cNvPr id="751" name="Google Shape;751;p29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29"/>
          <p:cNvGrpSpPr/>
          <p:nvPr/>
        </p:nvGrpSpPr>
        <p:grpSpPr>
          <a:xfrm flipH="1" rot="10800000">
            <a:off x="4739787" y="813740"/>
            <a:ext cx="539885" cy="389750"/>
            <a:chOff x="-77" y="3784091"/>
            <a:chExt cx="1880477" cy="1357541"/>
          </a:xfrm>
        </p:grpSpPr>
        <p:sp>
          <p:nvSpPr>
            <p:cNvPr id="755" name="Google Shape;755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0"/>
          <p:cNvSpPr txBox="1"/>
          <p:nvPr>
            <p:ph type="title"/>
          </p:nvPr>
        </p:nvSpPr>
        <p:spPr>
          <a:xfrm>
            <a:off x="5516410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63" name="Google Shape;763;p30"/>
          <p:cNvSpPr txBox="1"/>
          <p:nvPr>
            <p:ph idx="1" type="body"/>
          </p:nvPr>
        </p:nvSpPr>
        <p:spPr>
          <a:xfrm>
            <a:off x="5076900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app that does all the thinking for you. Get notified when your favorite meals are served or when other friends are available to eat. Coordinate seating locations by viewing a heatmap of locations and see capacity statistics to beat rush hour and dine at the safest time.</a:t>
            </a:r>
            <a:endParaRPr/>
          </a:p>
        </p:txBody>
      </p:sp>
      <p:sp>
        <p:nvSpPr>
          <p:cNvPr id="764" name="Google Shape;764;p30"/>
          <p:cNvSpPr txBox="1"/>
          <p:nvPr>
            <p:ph idx="2" type="body"/>
          </p:nvPr>
        </p:nvSpPr>
        <p:spPr>
          <a:xfrm>
            <a:off x="1115075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Returning from a pandemic, Emory University hasn’t quite figured out all the best systems yet. Coordinating a consistent student experience of classes and dining has yet to be achieved. Dining options are in flux and unclear.</a:t>
            </a:r>
            <a:endParaRPr/>
          </a:p>
        </p:txBody>
      </p:sp>
      <p:sp>
        <p:nvSpPr>
          <p:cNvPr id="765" name="Google Shape;765;p30"/>
          <p:cNvSpPr txBox="1"/>
          <p:nvPr>
            <p:ph idx="3" type="title"/>
          </p:nvPr>
        </p:nvSpPr>
        <p:spPr>
          <a:xfrm>
            <a:off x="1566273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66" name="Google Shape;766;p30"/>
          <p:cNvSpPr txBox="1"/>
          <p:nvPr>
            <p:ph idx="4" type="title"/>
          </p:nvPr>
        </p:nvSpPr>
        <p:spPr>
          <a:xfrm>
            <a:off x="720000" y="43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</a:t>
            </a:r>
            <a:r>
              <a:rPr lang="en"/>
              <a:t>OUR</a:t>
            </a:r>
            <a:r>
              <a:rPr lang="en"/>
              <a:t> SOLUTION </a:t>
            </a:r>
            <a:r>
              <a:rPr lang="en" sz="1300"/>
              <a:t>(elevator pitch)</a:t>
            </a:r>
            <a:endParaRPr sz="1300"/>
          </a:p>
        </p:txBody>
      </p:sp>
      <p:grpSp>
        <p:nvGrpSpPr>
          <p:cNvPr id="767" name="Google Shape;767;p30"/>
          <p:cNvGrpSpPr/>
          <p:nvPr/>
        </p:nvGrpSpPr>
        <p:grpSpPr>
          <a:xfrm>
            <a:off x="6353954" y="1232891"/>
            <a:ext cx="469887" cy="469887"/>
            <a:chOff x="1487200" y="4993750"/>
            <a:chExt cx="483125" cy="483125"/>
          </a:xfrm>
        </p:grpSpPr>
        <p:sp>
          <p:nvSpPr>
            <p:cNvPr id="768" name="Google Shape;768;p3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770" name="Google Shape;770;p30"/>
          <p:cNvGrpSpPr/>
          <p:nvPr/>
        </p:nvGrpSpPr>
        <p:grpSpPr>
          <a:xfrm>
            <a:off x="2404146" y="1232891"/>
            <a:ext cx="469887" cy="469887"/>
            <a:chOff x="2081650" y="4993750"/>
            <a:chExt cx="483125" cy="483125"/>
          </a:xfrm>
        </p:grpSpPr>
        <p:sp>
          <p:nvSpPr>
            <p:cNvPr id="771" name="Google Shape;771;p30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78" name="Google Shape;778;p31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79" name="Google Shape;779;p31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0" name="Google Shape;780;p31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81" name="Google Shape;781;p31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2" name="Google Shape;782;p31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/>
          </a:p>
        </p:txBody>
      </p:sp>
      <p:sp>
        <p:nvSpPr>
          <p:cNvPr id="783" name="Google Shape;783;p31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84" name="Google Shape;784;p31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85" name="Google Shape;785;p31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1"/>
          <p:cNvGrpSpPr/>
          <p:nvPr/>
        </p:nvGrpSpPr>
        <p:grpSpPr>
          <a:xfrm>
            <a:off x="3770771" y="1112707"/>
            <a:ext cx="1398123" cy="1370569"/>
            <a:chOff x="6945936" y="1456203"/>
            <a:chExt cx="2159597" cy="2231107"/>
          </a:xfrm>
        </p:grpSpPr>
        <p:sp>
          <p:nvSpPr>
            <p:cNvPr id="818" name="Google Shape;818;p31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31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37" name="Google Shape;837;p31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4" name="Google Shape;874;p32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grpSp>
        <p:nvGrpSpPr>
          <p:cNvPr id="875" name="Google Shape;875;p32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76" name="Google Shape;876;p32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3"/>
          <p:cNvSpPr txBox="1"/>
          <p:nvPr>
            <p:ph type="title"/>
          </p:nvPr>
        </p:nvSpPr>
        <p:spPr>
          <a:xfrm>
            <a:off x="4926450" y="2168275"/>
            <a:ext cx="3143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Today’s Menu</a:t>
            </a:r>
            <a:endParaRPr sz="6000"/>
          </a:p>
        </p:txBody>
      </p:sp>
      <p:pic>
        <p:nvPicPr>
          <p:cNvPr id="913" name="Google Shape;913;p33"/>
          <p:cNvPicPr preferRelativeResize="0"/>
          <p:nvPr/>
        </p:nvPicPr>
        <p:blipFill rotWithShape="1">
          <a:blip r:embed="rId3">
            <a:alphaModFix/>
          </a:blip>
          <a:srcRect b="491" l="2410" r="0" t="1286"/>
          <a:stretch/>
        </p:blipFill>
        <p:spPr>
          <a:xfrm>
            <a:off x="2391625" y="606625"/>
            <a:ext cx="1946100" cy="3962100"/>
          </a:xfrm>
          <a:prstGeom prst="roundRect">
            <a:avLst>
              <a:gd fmla="val 13171" name="adj"/>
            </a:avLst>
          </a:prstGeom>
          <a:noFill/>
          <a:ln>
            <a:noFill/>
          </a:ln>
        </p:spPr>
      </p:pic>
      <p:pic>
        <p:nvPicPr>
          <p:cNvPr id="914" name="Google Shape;914;p33"/>
          <p:cNvPicPr preferRelativeResize="0"/>
          <p:nvPr/>
        </p:nvPicPr>
        <p:blipFill rotWithShape="1">
          <a:blip r:embed="rId4">
            <a:alphaModFix/>
          </a:blip>
          <a:srcRect b="0" l="2410" r="0" t="0"/>
          <a:stretch/>
        </p:blipFill>
        <p:spPr>
          <a:xfrm>
            <a:off x="285700" y="536225"/>
            <a:ext cx="1946100" cy="4071000"/>
          </a:xfrm>
          <a:prstGeom prst="roundRect">
            <a:avLst>
              <a:gd fmla="val 1671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4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Backend</a:t>
            </a:r>
            <a:endParaRPr/>
          </a:p>
        </p:txBody>
      </p:sp>
      <p:sp>
        <p:nvSpPr>
          <p:cNvPr id="920" name="Google Shape;920;p34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New Friends</a:t>
            </a:r>
            <a:endParaRPr/>
          </a:p>
        </p:txBody>
      </p:sp>
      <p:sp>
        <p:nvSpPr>
          <p:cNvPr id="921" name="Google Shape;921;p34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472" y="719275"/>
            <a:ext cx="4839024" cy="3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5"/>
          <p:cNvSpPr txBox="1"/>
          <p:nvPr>
            <p:ph type="title"/>
          </p:nvPr>
        </p:nvSpPr>
        <p:spPr>
          <a:xfrm>
            <a:off x="1337388" y="6462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Login a User</a:t>
            </a:r>
            <a:endParaRPr sz="3900"/>
          </a:p>
        </p:txBody>
      </p:sp>
      <p:sp>
        <p:nvSpPr>
          <p:cNvPr id="928" name="Google Shape;928;p35"/>
          <p:cNvSpPr txBox="1"/>
          <p:nvPr>
            <p:ph idx="2" type="body"/>
          </p:nvPr>
        </p:nvSpPr>
        <p:spPr>
          <a:xfrm>
            <a:off x="4896000" y="1481250"/>
            <a:ext cx="3528000" cy="21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Took time to understand how to create APIs and s</a:t>
            </a:r>
            <a:r>
              <a:rPr lang="en" sz="1900"/>
              <a:t>et up a simple post request for login that takes in a username and password.</a:t>
            </a:r>
            <a:endParaRPr sz="1500"/>
          </a:p>
        </p:txBody>
      </p:sp>
      <p:pic>
        <p:nvPicPr>
          <p:cNvPr id="929" name="Google Shape;9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13" y="1554100"/>
            <a:ext cx="3015171" cy="29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